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10" autoAdjust="0"/>
    <p:restoredTop sz="94660"/>
  </p:normalViewPr>
  <p:slideViewPr>
    <p:cSldViewPr showGuides="1">
      <p:cViewPr varScale="1">
        <p:scale>
          <a:sx n="77" d="100"/>
          <a:sy n="77" d="100"/>
        </p:scale>
        <p:origin x="108" y="8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7309DC3F-1864-4A99-99E5-894EA5231AD9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68C6-E90F-4B5A-9B3B-615A36B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016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7309DC3F-1864-4A99-99E5-894EA5231AD9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68C6-E90F-4B5A-9B3B-615A36B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557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7309DC3F-1864-4A99-99E5-894EA5231AD9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68C6-E90F-4B5A-9B3B-615A36B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257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7309DC3F-1864-4A99-99E5-894EA5231AD9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68C6-E90F-4B5A-9B3B-615A36B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712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7309DC3F-1864-4A99-99E5-894EA5231AD9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68C6-E90F-4B5A-9B3B-615A36B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527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7309DC3F-1864-4A99-99E5-894EA5231AD9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68C6-E90F-4B5A-9B3B-615A36B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594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7309DC3F-1864-4A99-99E5-894EA5231AD9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68C6-E90F-4B5A-9B3B-615A36B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923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7309DC3F-1864-4A99-99E5-894EA5231AD9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68C6-E90F-4B5A-9B3B-615A36B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40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7309DC3F-1864-4A99-99E5-894EA5231AD9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68C6-E90F-4B5A-9B3B-615A36B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741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7309DC3F-1864-4A99-99E5-894EA5231AD9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68C6-E90F-4B5A-9B3B-615A36B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29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7309DC3F-1864-4A99-99E5-894EA5231AD9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68C6-E90F-4B5A-9B3B-615A36B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81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2684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none"/>
        </p:style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775" y="1628775"/>
            <a:ext cx="8426450" cy="46799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err="1" smtClean="0"/>
              <a:t>Четвертый</a:t>
            </a:r>
            <a:r>
              <a:rPr lang="ru-RU" dirty="0" smtClean="0"/>
              <a:t>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89701"/>
            <a:ext cx="9144000" cy="3683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91440" tIns="45720" rIns="91440" bIns="45720" rtlCol="0" anchor="ctr"/>
          <a:lstStyle>
            <a:lvl1pPr marL="263525" indent="0"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6416" y="6502402"/>
            <a:ext cx="460406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D68C6-E90F-4B5A-9B3B-615A36B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28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marL="263525" indent="0"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974" userDrawn="1">
          <p15:clr>
            <a:srgbClr val="F26B43"/>
          </p15:clr>
        </p15:guide>
        <p15:guide id="2" pos="226" userDrawn="1">
          <p15:clr>
            <a:srgbClr val="F26B43"/>
          </p15:clr>
        </p15:guide>
        <p15:guide id="3" pos="5534" userDrawn="1">
          <p15:clr>
            <a:srgbClr val="F26B43"/>
          </p15:clr>
        </p15:guide>
        <p15:guide id="4" orient="horz" pos="799" userDrawn="1">
          <p15:clr>
            <a:srgbClr val="F26B43"/>
          </p15:clr>
        </p15:guide>
        <p15:guide id="5" orient="horz" pos="1026" userDrawn="1">
          <p15:clr>
            <a:srgbClr val="F26B43"/>
          </p15:clr>
        </p15:guide>
        <p15:guide id="6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2865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Моя цветовая схема">
      <a:dk1>
        <a:srgbClr val="000000"/>
      </a:dk1>
      <a:lt1>
        <a:srgbClr val="FFFFFF"/>
      </a:lt1>
      <a:dk2>
        <a:srgbClr val="454551"/>
      </a:dk2>
      <a:lt2>
        <a:srgbClr val="FFFFFF"/>
      </a:lt2>
      <a:accent1>
        <a:srgbClr val="009999"/>
      </a:accent1>
      <a:accent2>
        <a:srgbClr val="3333CC"/>
      </a:accent2>
      <a:accent3>
        <a:srgbClr val="CC0066"/>
      </a:accent3>
      <a:accent4>
        <a:srgbClr val="CCCC00"/>
      </a:accent4>
      <a:accent5>
        <a:srgbClr val="0099FF"/>
      </a:accent5>
      <a:accent6>
        <a:srgbClr val="FF9933"/>
      </a:accent6>
      <a:hlink>
        <a:srgbClr val="6B9F25"/>
      </a:hlink>
      <a:folHlink>
        <a:srgbClr val="8C8C8C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0637DB9C-3FCB-42C6-BEE5-2856370D6173}" vid="{4128739B-BCAD-4C4F-81DF-EFE5E5F15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10816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Тема1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Клименко Елена Игоревна</dc:creator>
  <cp:lastModifiedBy>Клименко Елена Игоревна</cp:lastModifiedBy>
  <cp:revision>29</cp:revision>
  <dcterms:created xsi:type="dcterms:W3CDTF">2018-04-09T05:55:04Z</dcterms:created>
  <dcterms:modified xsi:type="dcterms:W3CDTF">2018-05-07T10:33:58Z</dcterms:modified>
</cp:coreProperties>
</file>