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77" d="100"/>
          <a:sy n="77" d="100"/>
        </p:scale>
        <p:origin x="108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01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5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5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71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2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9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92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4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9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err="1" smtClean="0"/>
              <a:t>Четвертый</a:t>
            </a:r>
            <a:r>
              <a:rPr lang="ru-RU" dirty="0" smtClean="0"/>
              <a:t>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9DC3F-1864-4A99-99E5-894EA5231AD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68C6-E90F-4B5A-9B3B-615A36B2A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2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Одиночные предлоги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Распад урана и тория сопровождается образованием радиоактивного газа радона, который из горных пород постоянно </a:t>
            </a:r>
            <a:r>
              <a:rPr lang="ru-RU" sz="2800"/>
              <a:t>поступает </a:t>
            </a:r>
            <a:r>
              <a:rPr lang="ru-RU" sz="2800" smtClean="0"/>
              <a:t>в </a:t>
            </a:r>
            <a:r>
              <a:rPr lang="ru-RU" sz="2800" dirty="0"/>
              <a:t>атмосферу и гидросферу и присутствует в небольших концентрациях </a:t>
            </a:r>
            <a:r>
              <a:rPr lang="ru-RU" sz="2800" dirty="0" smtClean="0"/>
              <a:t>повсеместно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0526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Объединение единиц с размерностью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dirty="0" smtClean="0"/>
                      <m:t>1,7</m:t>
                    </m:r>
                  </m:oMath>
                </a14:m>
                <a:r>
                  <a:rPr lang="ru-RU" dirty="0" smtClean="0"/>
                  <a:t> ‒ коэффициент</a:t>
                </a:r>
                <a:r>
                  <a:rPr lang="ru-RU" dirty="0"/>
                  <a:t>, учитывающий стандартное время облучения в течение календарного года (1700 часов в год для персонала группы А) и размерность единиц (103 </a:t>
                </a:r>
                <a:r>
                  <a:rPr lang="ru-RU" dirty="0" err="1"/>
                  <a:t>мкЗв</a:t>
                </a:r>
                <a:r>
                  <a:rPr lang="ru-RU" dirty="0"/>
                  <a:t>/</a:t>
                </a:r>
                <a:r>
                  <a:rPr lang="ru-RU" dirty="0" err="1"/>
                  <a:t>мЗв</a:t>
                </a:r>
                <a:r>
                  <a:rPr lang="ru-RU" dirty="0" smtClean="0"/>
                  <a:t>)</a:t>
                </a:r>
                <a:endParaRPr lang="ru-RU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961" r="-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0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0637DB9C-3FCB-42C6-BEE5-2856370D6173}" vid="{4128739B-BCAD-4C4F-81DF-EFE5E5F15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273</TotalTime>
  <Words>61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Тема1</vt:lpstr>
      <vt:lpstr>Одиночные предлоги</vt:lpstr>
      <vt:lpstr>Объединение единиц с размерностью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Клименко Елена Игоревна</dc:creator>
  <cp:lastModifiedBy>Клименко Елена Игоревна</cp:lastModifiedBy>
  <cp:revision>4</cp:revision>
  <dcterms:created xsi:type="dcterms:W3CDTF">2019-01-09T12:47:19Z</dcterms:created>
  <dcterms:modified xsi:type="dcterms:W3CDTF">2019-01-10T11:25:02Z</dcterms:modified>
</cp:coreProperties>
</file>