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0" autoAdjust="0"/>
    <p:restoredTop sz="94660"/>
  </p:normalViewPr>
  <p:slideViewPr>
    <p:cSldViewPr showGuides="1">
      <p:cViewPr varScale="1">
        <p:scale>
          <a:sx n="77" d="100"/>
          <a:sy n="77" d="100"/>
        </p:scale>
        <p:origin x="108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2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2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7309DC3F-1864-4A99-99E5-894EA5231AD9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68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none"/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628775"/>
            <a:ext cx="8426450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9701"/>
            <a:ext cx="9144000" cy="3683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/>
          <a:lstStyle>
            <a:lvl1pPr marL="263525" indent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02402"/>
            <a:ext cx="460406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marL="263525"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74" userDrawn="1">
          <p15:clr>
            <a:srgbClr val="F26B43"/>
          </p15:clr>
        </p15:guide>
        <p15:guide id="2" pos="226" userDrawn="1">
          <p15:clr>
            <a:srgbClr val="F26B43"/>
          </p15:clr>
        </p15:guide>
        <p15:guide id="3" pos="5534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Тема1">
  <a:themeElements>
    <a:clrScheme name="Моя цветовая схема">
      <a:dk1>
        <a:srgbClr val="000000"/>
      </a:dk1>
      <a:lt1>
        <a:srgbClr val="FFFFFF"/>
      </a:lt1>
      <a:dk2>
        <a:srgbClr val="454551"/>
      </a:dk2>
      <a:lt2>
        <a:srgbClr val="FFFFFF"/>
      </a:lt2>
      <a:accent1>
        <a:srgbClr val="009999"/>
      </a:accent1>
      <a:accent2>
        <a:srgbClr val="3333CC"/>
      </a:accent2>
      <a:accent3>
        <a:srgbClr val="CC0066"/>
      </a:accent3>
      <a:accent4>
        <a:srgbClr val="CCCC00"/>
      </a:accent4>
      <a:accent5>
        <a:srgbClr val="0099FF"/>
      </a:accent5>
      <a:accent6>
        <a:srgbClr val="FF9933"/>
      </a:accent6>
      <a:hlink>
        <a:srgbClr val="6B9F25"/>
      </a:hlink>
      <a:folHlink>
        <a:srgbClr val="8C8C8C"/>
      </a:folHlink>
    </a:clrScheme>
    <a:fontScheme name="Фирменный стиль">
      <a:majorFont>
        <a:latin typeface="Open Sans Semibold"/>
        <a:ea typeface=""/>
        <a:cs typeface=""/>
      </a:majorFont>
      <a:minorFont>
        <a:latin typeface="Open San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0637DB9C-3FCB-42C6-BEE5-2856370D6173}" vid="{4128739B-BCAD-4C4F-81DF-EFE5E5F15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10826</TotalTime>
  <Words>0</Words>
  <Application>Microsoft Office PowerPoint</Application>
  <PresentationFormat>Экран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0</vt:i4>
      </vt:variant>
    </vt:vector>
  </HeadingPairs>
  <TitlesOfParts>
    <vt:vector size="4" baseType="lpstr">
      <vt:lpstr>Arial</vt:lpstr>
      <vt:lpstr>Open Sans Light</vt:lpstr>
      <vt:lpstr>Open Sans Semibold</vt:lpstr>
      <vt:lpstr>Тема1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Клименко Елена Игоревна</dc:creator>
  <cp:lastModifiedBy>Клименко Елена Игоревна</cp:lastModifiedBy>
  <cp:revision>32</cp:revision>
  <dcterms:created xsi:type="dcterms:W3CDTF">2018-04-09T05:55:04Z</dcterms:created>
  <dcterms:modified xsi:type="dcterms:W3CDTF">2018-06-01T13:03:56Z</dcterms:modified>
</cp:coreProperties>
</file>